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1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3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A2A3D-32AB-4063-896D-5D3331059088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93C44-9708-4DD6-B090-DF0AACA584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92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593C44-9708-4DD6-B090-DF0AACA584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9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9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4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9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3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7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F12C3D-FA98-4DA2-94BF-15D490974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101" y="214696"/>
            <a:ext cx="5795793" cy="567175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0B6AB2E-7BB9-4B16-B665-04EFC3BBADA0}"/>
              </a:ext>
            </a:extLst>
          </p:cNvPr>
          <p:cNvSpPr/>
          <p:nvPr/>
        </p:nvSpPr>
        <p:spPr>
          <a:xfrm>
            <a:off x="-3" y="5886450"/>
            <a:ext cx="6858000" cy="2504413"/>
          </a:xfrm>
          <a:prstGeom prst="rect">
            <a:avLst/>
          </a:prstGeom>
          <a:noFill/>
        </p:spPr>
        <p:txBody>
          <a:bodyPr wrap="square" lIns="41791" tIns="20896" rIns="41791" bIns="20896">
            <a:spAutoFit/>
          </a:bodyPr>
          <a:lstStyle/>
          <a:p>
            <a:pPr algn="ctr"/>
            <a:r>
              <a:rPr lang="en-US" sz="8000" b="1" dirty="0">
                <a:ln w="10160">
                  <a:solidFill>
                    <a:schemeClr val="accent5"/>
                  </a:solidFill>
                  <a:prstDash val="solid"/>
                </a:ln>
                <a:noFill/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</a:rPr>
              <a:t>Follow the Star this Christmas</a:t>
            </a:r>
            <a:endParaRPr lang="en-GB" sz="8000" b="1" dirty="0">
              <a:ln w="10160">
                <a:solidFill>
                  <a:schemeClr val="accent5"/>
                </a:solidFill>
                <a:prstDash val="solid"/>
              </a:ln>
              <a:noFill/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A8DE64-FD8B-433A-B42D-BFF4FE56AE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33"/>
          <a:stretch/>
        </p:blipFill>
        <p:spPr>
          <a:xfrm>
            <a:off x="5295900" y="8497649"/>
            <a:ext cx="1276349" cy="119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55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A4 Paper (210x297 mm)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2020-11-21T16:54:05Z</dcterms:created>
  <dcterms:modified xsi:type="dcterms:W3CDTF">2020-11-21T16:55:22Z</dcterms:modified>
</cp:coreProperties>
</file>